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6" r:id="rId2"/>
    <p:sldId id="27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993" autoAdjust="0"/>
    <p:restoredTop sz="94660"/>
  </p:normalViewPr>
  <p:slideViewPr>
    <p:cSldViewPr showGuides="1">
      <p:cViewPr>
        <p:scale>
          <a:sx n="100" d="100"/>
          <a:sy n="100" d="100"/>
        </p:scale>
        <p:origin x="-1696" y="-8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B72C43-B820-E649-A51F-707CC9D783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C23742-435E-CE47-BE6D-91D1399A3B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example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F94FE3-5EE8-8C4C-BC18-5B3D1A4C255B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example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95069BC-E879-AE49-B9FC-BBC63874E419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example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7D0DDC-74EC-194E-B935-C945062EBA60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example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8089D7-5FF5-AD47-8732-74D0D88344DF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example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4CB2C43-3137-7C41-88EA-4DCF014BA6E4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example</a:t>
            </a:r>
            <a:endParaRPr lang="en-US"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8CB45C-0453-8048-9FCE-6BE16988CE44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example</a:t>
            </a:r>
            <a:endParaRPr lang="en-US">
              <a:latin typeface="Times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8265C26-368C-1746-9408-88652D7ACF0A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example</a:t>
            </a:r>
            <a:endParaRPr lang="en-US">
              <a:latin typeface="Times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B671A91-B573-C44A-9CAC-8775CCD99817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example</a:t>
            </a:r>
            <a:endParaRPr lang="en-US">
              <a:latin typeface="Time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11EB643-2EC2-2F47-9E80-EE487DC2672A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example</a:t>
            </a:r>
            <a:endParaRPr lang="en-US"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5FFB530-50CE-B84E-A520-099391A1471D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example</a:t>
            </a:r>
            <a:endParaRPr lang="en-US"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0003DF-3BB7-6C48-9074-DFB1E9F87064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Helvetica" charset="0"/>
              </a:defRPr>
            </a:lvl1pPr>
          </a:lstStyle>
          <a:p>
            <a:r>
              <a:rPr lang="en-US" smtClean="0"/>
              <a:t>04/27/2011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charset="0"/>
              </a:defRPr>
            </a:lvl1pPr>
          </a:lstStyle>
          <a:p>
            <a:r>
              <a:rPr lang="en-US" smtClean="0"/>
              <a:t>Track Short Course: TrackRT example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Helvetica" charset="0"/>
              </a:defRPr>
            </a:lvl1pPr>
          </a:lstStyle>
          <a:p>
            <a:fld id="{E54D03FB-1CFE-674C-84D5-9F7B530B91B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69913" indent="-2222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20750" indent="-182563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08100" indent="-219075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1325" indent="-220663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68525" indent="-220663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25725" indent="-220663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082925" indent="-220663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540125" indent="-220663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tah@mit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handler.mit.edu/kmedun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Track Short Course: </a:t>
            </a:r>
            <a:r>
              <a:rPr lang="en-US" dirty="0" err="1" smtClean="0"/>
              <a:t>TrackRT</a:t>
            </a:r>
            <a:r>
              <a:rPr lang="en-US" dirty="0" smtClean="0"/>
              <a:t> example application</a:t>
            </a:r>
            <a:endParaRPr lang="en-US" dirty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914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Thomas Herring, MIT</a:t>
            </a:r>
          </a:p>
          <a:p>
            <a:pPr eaLnBrk="1" hangingPunct="1"/>
            <a:r>
              <a:rPr lang="en-US" dirty="0" smtClean="0"/>
              <a:t>Room 54-820A</a:t>
            </a:r>
          </a:p>
          <a:p>
            <a:pPr eaLnBrk="1" hangingPunct="1"/>
            <a:r>
              <a:rPr lang="en-US" dirty="0" smtClean="0">
                <a:hlinkClick r:id="rId2"/>
              </a:rPr>
              <a:t>tah@mit.edu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two examples running BNC on PBO and USGS real-time </a:t>
            </a:r>
            <a:r>
              <a:rPr lang="en-US" dirty="0" smtClean="0"/>
              <a:t>streams</a:t>
            </a:r>
          </a:p>
          <a:p>
            <a:r>
              <a:rPr lang="en-US" dirty="0" smtClean="0"/>
              <a:t>PBO track run will be:</a:t>
            </a:r>
            <a:br>
              <a:rPr lang="en-US" dirty="0" smtClean="0"/>
            </a:br>
            <a:r>
              <a:rPr lang="en-US" dirty="0" err="1" smtClean="0"/>
              <a:t>trackRT</a:t>
            </a:r>
            <a:r>
              <a:rPr lang="en-US" dirty="0" smtClean="0"/>
              <a:t> -</a:t>
            </a:r>
            <a:r>
              <a:rPr lang="en-US" dirty="0" err="1" smtClean="0"/>
              <a:t>p</a:t>
            </a:r>
            <a:r>
              <a:rPr lang="en-US" dirty="0" smtClean="0"/>
              <a:t> 3765 -</a:t>
            </a:r>
            <a:r>
              <a:rPr lang="en-US" dirty="0" err="1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trackRT_pbo.cmd</a:t>
            </a:r>
            <a:r>
              <a:rPr lang="en-US" dirty="0" smtClean="0"/>
              <a:t> -</a:t>
            </a:r>
            <a:r>
              <a:rPr lang="en-US" dirty="0" err="1" smtClean="0"/>
              <a:t>r</a:t>
            </a:r>
            <a:r>
              <a:rPr lang="en-US" dirty="0" smtClean="0"/>
              <a:t> P498 \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d</a:t>
            </a:r>
            <a:r>
              <a:rPr lang="en-US" dirty="0" smtClean="0"/>
              <a:t> P505 P509 P494 P496 -</a:t>
            </a:r>
            <a:r>
              <a:rPr lang="en-US" dirty="0" err="1" smtClean="0"/>
              <a:t>n</a:t>
            </a:r>
            <a:r>
              <a:rPr lang="en-US" dirty="0" smtClean="0"/>
              <a:t> PBO</a:t>
            </a:r>
          </a:p>
          <a:p>
            <a:r>
              <a:rPr lang="en-US" dirty="0" smtClean="0">
                <a:hlinkClick r:id="rId2"/>
              </a:rPr>
              <a:t>http://chandler.mit.edu/kmeduna/</a:t>
            </a:r>
            <a:r>
              <a:rPr lang="en-US" dirty="0" smtClean="0"/>
              <a:t> can be used to view results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example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89D7-5FF5-AD47-8732-74D0D88344DF}" type="slidenum">
              <a:rPr lang="en-US" smtClean="0"/>
              <a:pPr/>
              <a:t>2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Blank Presentatio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25806</TotalTime>
  <Words>86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Track Short Course: TrackRT example application</vt:lpstr>
      <vt:lpstr>Example</vt:lpstr>
    </vt:vector>
  </TitlesOfParts>
  <Company>_x0010_退ː瞠Ŗ祐뿿춀ː礐Á￘_x0010_뿿쵰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12.540 Principles of the Global Positioning System Lecture 08</dc:title>
  <dc:creator>Thomas Herring</dc:creator>
  <cp:keywords/>
  <cp:lastModifiedBy>Thomas Herring</cp:lastModifiedBy>
  <cp:revision>109</cp:revision>
  <cp:lastPrinted>2005-03-15T03:14:34Z</cp:lastPrinted>
  <dcterms:created xsi:type="dcterms:W3CDTF">2011-04-26T02:03:36Z</dcterms:created>
  <dcterms:modified xsi:type="dcterms:W3CDTF">2011-04-27T09:09:34Z</dcterms:modified>
</cp:coreProperties>
</file>