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289" r:id="rId3"/>
    <p:sldId id="290" r:id="rId4"/>
    <p:sldId id="257" r:id="rId5"/>
    <p:sldId id="294" r:id="rId6"/>
    <p:sldId id="258" r:id="rId7"/>
    <p:sldId id="293" r:id="rId8"/>
    <p:sldId id="291" r:id="rId9"/>
    <p:sldId id="259" r:id="rId10"/>
    <p:sldId id="260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76" r:id="rId22"/>
    <p:sldId id="277" r:id="rId23"/>
    <p:sldId id="278" r:id="rId24"/>
    <p:sldId id="27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1" autoAdjust="0"/>
    <p:restoredTop sz="93960"/>
  </p:normalViewPr>
  <p:slideViewPr>
    <p:cSldViewPr snapToGrid="0" snapToObjects="1" showGuides="1">
      <p:cViewPr>
        <p:scale>
          <a:sx n="100" d="100"/>
          <a:sy n="100" d="100"/>
        </p:scale>
        <p:origin x="-45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13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14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15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16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17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18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19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20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21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22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23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8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9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10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tif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9" name="Picture 8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</a:t>
            </a:r>
            <a:r>
              <a:rPr lang="en-US" sz="2600" dirty="0"/>
              <a:t>. A. Floyd</a:t>
            </a:r>
          </a:p>
          <a:p>
            <a:r>
              <a:rPr lang="en-US" sz="1700" i="1" dirty="0" smtClean="0"/>
              <a:t>Massachusetts Institute of Technology, Cambridge, MA, USA</a:t>
            </a:r>
          </a:p>
          <a:p>
            <a:endParaRPr lang="en-US" sz="1400" dirty="0" smtClean="0"/>
          </a:p>
          <a:p>
            <a:r>
              <a:rPr lang="en-US" sz="2100" dirty="0"/>
              <a:t>School of Earth </a:t>
            </a:r>
            <a:r>
              <a:rPr lang="en-US" sz="2100" dirty="0" smtClean="0"/>
              <a:t>Sciences, University of Bristol</a:t>
            </a:r>
            <a:br>
              <a:rPr lang="en-US" sz="2100" dirty="0" smtClean="0"/>
            </a:br>
            <a:r>
              <a:rPr lang="en-US" sz="2100" dirty="0" smtClean="0"/>
              <a:t>United Kingdom</a:t>
            </a:r>
            <a:endParaRPr lang="en-US" sz="2100" dirty="0"/>
          </a:p>
          <a:p>
            <a:r>
              <a:rPr lang="en-US" sz="2100" dirty="0" smtClean="0"/>
              <a:t>2–5 May 2017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9674" y="6199641"/>
            <a:ext cx="598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 smtClean="0"/>
              <a:t>web.mit.edu</a:t>
            </a:r>
            <a:r>
              <a:rPr lang="en-US" dirty="0" smtClean="0"/>
              <a:t>/</a:t>
            </a:r>
            <a:r>
              <a:rPr lang="en-US" dirty="0" err="1" smtClean="0"/>
              <a:t>mfloyd</a:t>
            </a:r>
            <a:r>
              <a:rPr lang="en-US" dirty="0" smtClean="0"/>
              <a:t>/www/courses/gg/201705_Bristol/</a:t>
            </a:r>
            <a:endParaRPr lang="en-US" dirty="0"/>
          </a:p>
        </p:txBody>
      </p:sp>
      <p:pic>
        <p:nvPicPr>
          <p:cNvPr id="12" name="Picture 11" descr="bga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879" y="130032"/>
            <a:ext cx="1155932" cy="558987"/>
          </a:xfrm>
          <a:prstGeom prst="rect">
            <a:avLst/>
          </a:prstGeom>
        </p:spPr>
      </p:pic>
      <p:pic>
        <p:nvPicPr>
          <p:cNvPr id="13" name="Picture 12" descr="logo-small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14" name="Picture 13" descr="comet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348" y="127537"/>
            <a:ext cx="15532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h-file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h-files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h-file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</a:t>
            </a:r>
            <a:r>
              <a:rPr lang="en-GB" dirty="0" smtClean="0"/>
              <a:t>/</a:t>
            </a:r>
            <a:r>
              <a:rPr lang="en-GB" dirty="0" err="1" smtClean="0"/>
              <a:t>glred</a:t>
            </a:r>
            <a:r>
              <a:rPr lang="en-GB" dirty="0" smtClean="0"/>
              <a:t> or run separately to  apply 	generalized constraints to solution and estimate plate rotations. </a:t>
            </a:r>
            <a:r>
              <a:rPr lang="en-GB" dirty="0" err="1" smtClean="0"/>
              <a:t>Com_file</a:t>
            </a:r>
            <a:r>
              <a:rPr lang="en-GB" dirty="0" smtClean="0"/>
              <a:t> command must be used in </a:t>
            </a:r>
            <a:r>
              <a:rPr lang="en-GB" dirty="0" err="1" smtClean="0"/>
              <a:t>globk</a:t>
            </a:r>
            <a:r>
              <a:rPr lang="en-GB" dirty="0" smtClean="0"/>
              <a:t> command file for </a:t>
            </a:r>
            <a:r>
              <a:rPr lang="en-GB" dirty="0" err="1" smtClean="0"/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 binary h-files (created from SINEX or GAMIT h-)‏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file(s)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</a:t>
            </a:r>
            <a:r>
              <a:rPr lang="en-GB" dirty="0" err="1" smtClean="0"/>
              <a:t>globk</a:t>
            </a:r>
            <a:r>
              <a:rPr lang="en-GB" dirty="0" smtClean="0"/>
              <a:t>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surrounded by stations with well defined motions).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2.5E-8 (0.5 mm in 1 </a:t>
            </a:r>
            <a:r>
              <a:rPr lang="en-GB" dirty="0" err="1" smtClean="0"/>
              <a:t>yr</a:t>
            </a:r>
            <a:r>
              <a:rPr lang="en-GB" dirty="0" smtClean="0"/>
              <a:t>) to  4E-6 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/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BASELINE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GLOBK </a:t>
            </a:r>
            <a:r>
              <a:rPr lang="en-US" smtClean="0"/>
              <a:t>and GLRED.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smtClean="0"/>
              <a:t>GLORG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h-files, one at a time, a run sequential Kalman Filter.  </a:t>
            </a:r>
            <a:r>
              <a:rPr lang="en-GB" dirty="0"/>
              <a:t>C</a:t>
            </a:r>
            <a:r>
              <a:rPr lang="en-GB" dirty="0" smtClean="0"/>
              <a:t>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data.  Can be an issue when estimating orbits (RELAX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 not present in h-file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tscon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HTOGLB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GLOUT: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 Program GLORG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</a:t>
            </a:r>
            <a:r>
              <a:rPr lang="en-US" dirty="0" err="1" smtClean="0"/>
              <a:t>out_glb</a:t>
            </a:r>
            <a:r>
              <a:rPr lang="en-US" dirty="0" smtClean="0"/>
              <a:t> and GLSAVE program).</a:t>
            </a:r>
          </a:p>
          <a:p>
            <a:r>
              <a:rPr lang="en-US" dirty="0" smtClean="0"/>
              <a:t>Modules in GLOBK can be called with 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/>
              <a:t>globk</a:t>
            </a:r>
            <a:r>
              <a:rPr lang="en-US" dirty="0" smtClean="0"/>
              <a:t> what to estimate and constraints on apriori values and temporal behavior of the parameters.  </a:t>
            </a:r>
            <a:r>
              <a:rPr lang="en-US" dirty="0" err="1"/>
              <a:t>a</a:t>
            </a:r>
            <a:r>
              <a:rPr lang="en-US" dirty="0" err="1" smtClean="0"/>
              <a:t>pr_xxx</a:t>
            </a:r>
            <a:r>
              <a:rPr lang="en-US" dirty="0" smtClean="0"/>
              <a:t> and </a:t>
            </a:r>
            <a:r>
              <a:rPr lang="en-US" dirty="0" err="1" smtClean="0"/>
              <a:t>mar_xxx</a:t>
            </a:r>
            <a:r>
              <a:rPr lang="en-US" dirty="0" smtClean="0"/>
              <a:t> commands.</a:t>
            </a:r>
          </a:p>
          <a:p>
            <a:pPr lvl="1"/>
            <a:r>
              <a:rPr lang="en-US" dirty="0" smtClean="0"/>
              <a:t>Apriori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/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Kalman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[1990]  and Dong et al. [1998]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24478</TotalTime>
  <Words>3303</Words>
  <Application>Microsoft Macintosh PowerPoint</Application>
  <PresentationFormat>On-screen Show (4:3)</PresentationFormat>
  <Paragraphs>395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Courier</vt:lpstr>
      <vt:lpstr>DejaVu Sans</vt:lpstr>
      <vt:lpstr>Wingdings</vt:lpstr>
      <vt:lpstr>Arial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 ?</vt:lpstr>
      <vt:lpstr>Associated programs</vt:lpstr>
      <vt:lpstr>Summary</vt:lpstr>
    </vt:vector>
  </TitlesOfParts>
  <Company>MIT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Michael Floyd</cp:lastModifiedBy>
  <cp:revision>35</cp:revision>
  <cp:lastPrinted>2011-08-06T13:38:01Z</cp:lastPrinted>
  <dcterms:created xsi:type="dcterms:W3CDTF">2011-08-03T17:21:15Z</dcterms:created>
  <dcterms:modified xsi:type="dcterms:W3CDTF">2017-05-02T19:52:24Z</dcterms:modified>
</cp:coreProperties>
</file>